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1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11" d="100"/>
          <a:sy n="111" d="100"/>
        </p:scale>
        <p:origin x="-128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t>12/5/13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t>12/5/13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enable a user to buy tickets to the cinema</a:t>
            </a:r>
          </a:p>
          <a:p>
            <a:r>
              <a:rPr lang="en-US" dirty="0" smtClean="0"/>
              <a:t>User is able to read comments and reviews about films, as well as post their own</a:t>
            </a:r>
          </a:p>
          <a:p>
            <a:r>
              <a:rPr lang="en-US" dirty="0" smtClean="0"/>
              <a:t>User can look up movies at a certain cinema and vice versa</a:t>
            </a:r>
          </a:p>
          <a:p>
            <a:r>
              <a:rPr lang="en-US" dirty="0" smtClean="0"/>
              <a:t>User can look up info on movies (cinemas, director, plot, cast, photos, and trailers)</a:t>
            </a:r>
          </a:p>
          <a:p>
            <a:r>
              <a:rPr lang="en-US" dirty="0" smtClean="0"/>
              <a:t>User can 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Add age profile for </a:t>
            </a:r>
            <a:r>
              <a:rPr lang="en-US" smtClean="0"/>
              <a:t>the movies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</a:t>
            </a:r>
            <a:r>
              <a:rPr lang="en-US" dirty="0" smtClean="0"/>
              <a:t>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123</TotalTime>
  <Words>508</Words>
  <Application>Microsoft Macintosh PowerPoint</Application>
  <PresentationFormat>On-screen Show (4:3)</PresentationFormat>
  <Paragraphs>60</Paragraphs>
  <Slides>17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Web Design Patterns Used</vt:lpstr>
      <vt:lpstr>Screenshots of Our Interface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7</cp:revision>
  <dcterms:created xsi:type="dcterms:W3CDTF">2013-12-05T10:31:32Z</dcterms:created>
  <dcterms:modified xsi:type="dcterms:W3CDTF">2013-12-05T12:35:02Z</dcterms:modified>
</cp:coreProperties>
</file>